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461" r:id="rId3"/>
    <p:sldId id="366" r:id="rId4"/>
    <p:sldId id="465" r:id="rId5"/>
    <p:sldId id="347" r:id="rId6"/>
  </p:sldIdLst>
  <p:sldSz cx="9144000" cy="6858000" type="screen4x3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7" roundtripDataSignature="AMtx7mgo4qqhojznxUijck4Q1av0gozd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96" autoAdjust="0"/>
    <p:restoredTop sz="62968" autoAdjust="0"/>
  </p:normalViewPr>
  <p:slideViewPr>
    <p:cSldViewPr snapToGrid="0">
      <p:cViewPr varScale="1">
        <p:scale>
          <a:sx n="40" d="100"/>
          <a:sy n="40" d="100"/>
        </p:scale>
        <p:origin x="1796" y="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44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394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47" Type="http://customschemas.google.com/relationships/presentationmetadata" Target="metadata"/><Relationship Id="rId50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49" Type="http://schemas.openxmlformats.org/officeDocument/2006/relationships/viewProps" Target="viewProps.xml"/><Relationship Id="rId4" Type="http://schemas.openxmlformats.org/officeDocument/2006/relationships/slide" Target="slides/slide3.xml"/><Relationship Id="rId4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C2C537-5B2B-47DA-AE7A-CB7801088937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9EDC630-E9B9-4B4C-A76C-55323464DC72}">
      <dgm:prSet phldrT="[Tekst]"/>
      <dgm:spPr>
        <a:solidFill>
          <a:srgbClr val="FF0000"/>
        </a:solidFill>
      </dgm:spPr>
      <dgm:t>
        <a:bodyPr/>
        <a:lstStyle/>
        <a:p>
          <a:r>
            <a:rPr lang="pl-PL" dirty="0"/>
            <a:t>Korzystać z gotowych scenariuszy</a:t>
          </a:r>
          <a:endParaRPr lang="en-GB" dirty="0"/>
        </a:p>
      </dgm:t>
    </dgm:pt>
    <dgm:pt modelId="{B47DBD4F-7742-4C6B-B748-CEE5D31FBA67}" type="parTrans" cxnId="{D8A60A84-638D-4FB0-855B-0E82DE33BEED}">
      <dgm:prSet/>
      <dgm:spPr/>
      <dgm:t>
        <a:bodyPr/>
        <a:lstStyle/>
        <a:p>
          <a:endParaRPr lang="en-GB"/>
        </a:p>
      </dgm:t>
    </dgm:pt>
    <dgm:pt modelId="{89A5B545-20B6-4BF3-9D44-30F7C48DFCCD}" type="sibTrans" cxnId="{D8A60A84-638D-4FB0-855B-0E82DE33BEED}">
      <dgm:prSet/>
      <dgm:spPr/>
      <dgm:t>
        <a:bodyPr/>
        <a:lstStyle/>
        <a:p>
          <a:r>
            <a:rPr lang="pl-PL" dirty="0"/>
            <a:t>Zapraszać ciekawych ludzi</a:t>
          </a:r>
          <a:endParaRPr lang="en-GB" dirty="0"/>
        </a:p>
      </dgm:t>
    </dgm:pt>
    <dgm:pt modelId="{62A15D7F-06A8-4E09-8F0F-4A81232B6919}">
      <dgm:prSet phldrT="[Tekst]"/>
      <dgm:spPr/>
      <dgm:t>
        <a:bodyPr/>
        <a:lstStyle/>
        <a:p>
          <a:r>
            <a:rPr lang="pl-PL" dirty="0"/>
            <a:t>Tworzyć własne materiały bazując na temacie</a:t>
          </a:r>
          <a:endParaRPr lang="en-GB" dirty="0"/>
        </a:p>
      </dgm:t>
    </dgm:pt>
    <dgm:pt modelId="{B0CB41BD-BC55-4B5E-8CF9-9B9DBC3E34ED}" type="parTrans" cxnId="{DA6A6580-6ED1-48DC-A23C-1FA6924FA7FB}">
      <dgm:prSet/>
      <dgm:spPr/>
      <dgm:t>
        <a:bodyPr/>
        <a:lstStyle/>
        <a:p>
          <a:endParaRPr lang="en-GB"/>
        </a:p>
      </dgm:t>
    </dgm:pt>
    <dgm:pt modelId="{D34DF115-1953-44CA-B2B9-73BB914141D6}" type="sibTrans" cxnId="{DA6A6580-6ED1-48DC-A23C-1FA6924FA7FB}">
      <dgm:prSet/>
      <dgm:spPr/>
      <dgm:t>
        <a:bodyPr/>
        <a:lstStyle/>
        <a:p>
          <a:endParaRPr lang="en-GB"/>
        </a:p>
      </dgm:t>
    </dgm:pt>
    <dgm:pt modelId="{C7826407-DC28-42CE-B800-69FD2E56B14E}">
      <dgm:prSet phldrT="[Tekst]"/>
      <dgm:spPr>
        <a:solidFill>
          <a:srgbClr val="FFC000"/>
        </a:solidFill>
      </dgm:spPr>
      <dgm:t>
        <a:bodyPr/>
        <a:lstStyle/>
        <a:p>
          <a:r>
            <a:rPr lang="pl-PL" dirty="0"/>
            <a:t>Korzystać z literatury dziecięcej</a:t>
          </a:r>
          <a:endParaRPr lang="en-GB" dirty="0"/>
        </a:p>
      </dgm:t>
    </dgm:pt>
    <dgm:pt modelId="{D7638861-0ED1-4B01-94E2-70949C432542}" type="parTrans" cxnId="{7C7AF1D3-EF31-4FD7-B9F5-B47166AF9995}">
      <dgm:prSet/>
      <dgm:spPr/>
      <dgm:t>
        <a:bodyPr/>
        <a:lstStyle/>
        <a:p>
          <a:endParaRPr lang="en-GB"/>
        </a:p>
      </dgm:t>
    </dgm:pt>
    <dgm:pt modelId="{7DDCE7D1-725A-4776-80AB-FB19F3DC33CD}" type="sibTrans" cxnId="{7C7AF1D3-EF31-4FD7-B9F5-B47166AF9995}">
      <dgm:prSet/>
      <dgm:spPr/>
      <dgm:t>
        <a:bodyPr/>
        <a:lstStyle/>
        <a:p>
          <a:r>
            <a:rPr lang="pl-PL" dirty="0"/>
            <a:t>Prowadzić badania, ankiety, wywiady</a:t>
          </a:r>
          <a:endParaRPr lang="en-GB" dirty="0"/>
        </a:p>
      </dgm:t>
    </dgm:pt>
    <dgm:pt modelId="{B3AC90E1-2B81-4627-B3C5-18A43D8A9667}">
      <dgm:prSet phldrT="[Tekst]"/>
      <dgm:spPr/>
      <dgm:t>
        <a:bodyPr/>
        <a:lstStyle/>
        <a:p>
          <a:r>
            <a:rPr lang="pl-PL" dirty="0"/>
            <a:t>Korzystać z gotowych materiałów filmowych na YT</a:t>
          </a:r>
          <a:endParaRPr lang="en-GB" dirty="0"/>
        </a:p>
      </dgm:t>
    </dgm:pt>
    <dgm:pt modelId="{6139AA3D-8132-4A96-A07A-3E99158529F4}" type="parTrans" cxnId="{68064A3A-3FF9-44BF-825E-432FDC50DDBD}">
      <dgm:prSet/>
      <dgm:spPr/>
      <dgm:t>
        <a:bodyPr/>
        <a:lstStyle/>
        <a:p>
          <a:endParaRPr lang="en-GB"/>
        </a:p>
      </dgm:t>
    </dgm:pt>
    <dgm:pt modelId="{366B285B-AF80-4D1C-83CC-C6268CDCC74A}" type="sibTrans" cxnId="{68064A3A-3FF9-44BF-825E-432FDC50DDBD}">
      <dgm:prSet/>
      <dgm:spPr/>
      <dgm:t>
        <a:bodyPr/>
        <a:lstStyle/>
        <a:p>
          <a:endParaRPr lang="en-GB"/>
        </a:p>
      </dgm:t>
    </dgm:pt>
    <dgm:pt modelId="{A3D2E77E-5718-424B-BEC3-4431D41B4492}">
      <dgm:prSet phldrT="[Tekst]"/>
      <dgm:spPr>
        <a:solidFill>
          <a:srgbClr val="92D050"/>
        </a:solidFill>
      </dgm:spPr>
      <dgm:t>
        <a:bodyPr/>
        <a:lstStyle/>
        <a:p>
          <a:r>
            <a:rPr lang="pl-PL" dirty="0"/>
            <a:t>Grać w gry planszowe lub tworzyć własne</a:t>
          </a:r>
          <a:endParaRPr lang="en-GB" dirty="0"/>
        </a:p>
      </dgm:t>
    </dgm:pt>
    <dgm:pt modelId="{9EC454A3-7626-4921-A4A3-93FA6CAE4C74}" type="parTrans" cxnId="{1660CB56-14CF-4FC1-A260-29AC231C7931}">
      <dgm:prSet/>
      <dgm:spPr/>
      <dgm:t>
        <a:bodyPr/>
        <a:lstStyle/>
        <a:p>
          <a:endParaRPr lang="en-GB"/>
        </a:p>
      </dgm:t>
    </dgm:pt>
    <dgm:pt modelId="{DE0A8E60-2D25-41A4-91D6-0FEB10E3BA7C}" type="sibTrans" cxnId="{1660CB56-14CF-4FC1-A260-29AC231C7931}">
      <dgm:prSet/>
      <dgm:spPr/>
      <dgm:t>
        <a:bodyPr/>
        <a:lstStyle/>
        <a:p>
          <a:r>
            <a:rPr lang="pl-PL" dirty="0"/>
            <a:t>Odwiedzać z dziećmi ciekawe miejsca np. sklep, bank</a:t>
          </a:r>
          <a:endParaRPr lang="en-GB" dirty="0"/>
        </a:p>
      </dgm:t>
    </dgm:pt>
    <dgm:pt modelId="{AF950C20-273C-4D3A-918D-13351A6FAAC2}">
      <dgm:prSet phldrT="[Tekst]"/>
      <dgm:spPr/>
      <dgm:t>
        <a:bodyPr/>
        <a:lstStyle/>
        <a:p>
          <a:r>
            <a:rPr lang="pl-PL" dirty="0"/>
            <a:t>Organizować wystawy, muzea, kiermasze i akcje charytatywne na terenie szkoły i w klasie</a:t>
          </a:r>
          <a:endParaRPr lang="en-GB" dirty="0"/>
        </a:p>
      </dgm:t>
    </dgm:pt>
    <dgm:pt modelId="{5393787B-C134-4A89-AF80-ABF3B5A7413A}" type="parTrans" cxnId="{69F7F16A-AB90-4201-9F29-8963998CF0CA}">
      <dgm:prSet/>
      <dgm:spPr/>
      <dgm:t>
        <a:bodyPr/>
        <a:lstStyle/>
        <a:p>
          <a:endParaRPr lang="en-GB"/>
        </a:p>
      </dgm:t>
    </dgm:pt>
    <dgm:pt modelId="{973B695C-EAF6-4038-804C-6D8522F2FC8D}" type="sibTrans" cxnId="{69F7F16A-AB90-4201-9F29-8963998CF0CA}">
      <dgm:prSet/>
      <dgm:spPr/>
      <dgm:t>
        <a:bodyPr/>
        <a:lstStyle/>
        <a:p>
          <a:endParaRPr lang="en-GB"/>
        </a:p>
      </dgm:t>
    </dgm:pt>
    <dgm:pt modelId="{06644323-EDE9-4F2F-9A5F-C786A540CFC7}" type="pres">
      <dgm:prSet presAssocID="{41C2C537-5B2B-47DA-AE7A-CB7801088937}" presName="Name0" presStyleCnt="0">
        <dgm:presLayoutVars>
          <dgm:chMax/>
          <dgm:chPref/>
          <dgm:dir/>
          <dgm:animLvl val="lvl"/>
        </dgm:presLayoutVars>
      </dgm:prSet>
      <dgm:spPr/>
    </dgm:pt>
    <dgm:pt modelId="{FD001BE3-CB48-493D-AEE5-74B77DAFB5D8}" type="pres">
      <dgm:prSet presAssocID="{09EDC630-E9B9-4B4C-A76C-55323464DC72}" presName="composite" presStyleCnt="0"/>
      <dgm:spPr/>
    </dgm:pt>
    <dgm:pt modelId="{769CB181-B355-4BA5-A628-45482AD35C0F}" type="pres">
      <dgm:prSet presAssocID="{09EDC630-E9B9-4B4C-A76C-55323464DC72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18293910-48B0-4766-8741-9D7095146F5D}" type="pres">
      <dgm:prSet presAssocID="{09EDC630-E9B9-4B4C-A76C-55323464DC72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FAC275B2-31B1-44B3-8405-6E727FA9E40D}" type="pres">
      <dgm:prSet presAssocID="{09EDC630-E9B9-4B4C-A76C-55323464DC72}" presName="BalanceSpacing" presStyleCnt="0"/>
      <dgm:spPr/>
    </dgm:pt>
    <dgm:pt modelId="{AEC2BB05-287F-4342-A99C-87CF3E6E3FB7}" type="pres">
      <dgm:prSet presAssocID="{09EDC630-E9B9-4B4C-A76C-55323464DC72}" presName="BalanceSpacing1" presStyleCnt="0"/>
      <dgm:spPr/>
    </dgm:pt>
    <dgm:pt modelId="{0B864B01-B0A4-4B7F-963D-9E2E47D704F7}" type="pres">
      <dgm:prSet presAssocID="{89A5B545-20B6-4BF3-9D44-30F7C48DFCCD}" presName="Accent1Text" presStyleLbl="node1" presStyleIdx="1" presStyleCnt="6"/>
      <dgm:spPr/>
    </dgm:pt>
    <dgm:pt modelId="{919F2029-E9CB-4135-90D1-DE01E5EA366A}" type="pres">
      <dgm:prSet presAssocID="{89A5B545-20B6-4BF3-9D44-30F7C48DFCCD}" presName="spaceBetweenRectangles" presStyleCnt="0"/>
      <dgm:spPr/>
    </dgm:pt>
    <dgm:pt modelId="{20CC5AA9-FD27-43A5-9342-7FECD1C9F87C}" type="pres">
      <dgm:prSet presAssocID="{C7826407-DC28-42CE-B800-69FD2E56B14E}" presName="composite" presStyleCnt="0"/>
      <dgm:spPr/>
    </dgm:pt>
    <dgm:pt modelId="{89BE2621-F54C-4B82-808D-1590062FF7B1}" type="pres">
      <dgm:prSet presAssocID="{C7826407-DC28-42CE-B800-69FD2E56B14E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FE4C4281-8BBF-4D81-AE8F-F781E9C4A7AA}" type="pres">
      <dgm:prSet presAssocID="{C7826407-DC28-42CE-B800-69FD2E56B14E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C672B8F5-042E-4833-BDFD-1CF8C5EC5063}" type="pres">
      <dgm:prSet presAssocID="{C7826407-DC28-42CE-B800-69FD2E56B14E}" presName="BalanceSpacing" presStyleCnt="0"/>
      <dgm:spPr/>
    </dgm:pt>
    <dgm:pt modelId="{DCA41946-78C1-4032-A0AE-9FD1E64A9C55}" type="pres">
      <dgm:prSet presAssocID="{C7826407-DC28-42CE-B800-69FD2E56B14E}" presName="BalanceSpacing1" presStyleCnt="0"/>
      <dgm:spPr/>
    </dgm:pt>
    <dgm:pt modelId="{782B53B1-2570-46E2-ACEE-8599895C3B9E}" type="pres">
      <dgm:prSet presAssocID="{7DDCE7D1-725A-4776-80AB-FB19F3DC33CD}" presName="Accent1Text" presStyleLbl="node1" presStyleIdx="3" presStyleCnt="6" custLinFactNeighborX="-2229" custLinFactNeighborY="1154"/>
      <dgm:spPr/>
    </dgm:pt>
    <dgm:pt modelId="{0F0E6041-3D61-4DDE-A206-D3DBDA1324F3}" type="pres">
      <dgm:prSet presAssocID="{7DDCE7D1-725A-4776-80AB-FB19F3DC33CD}" presName="spaceBetweenRectangles" presStyleCnt="0"/>
      <dgm:spPr/>
    </dgm:pt>
    <dgm:pt modelId="{FBF69C30-8C5F-4EC0-B810-05B3B13D4B32}" type="pres">
      <dgm:prSet presAssocID="{A3D2E77E-5718-424B-BEC3-4431D41B4492}" presName="composite" presStyleCnt="0"/>
      <dgm:spPr/>
    </dgm:pt>
    <dgm:pt modelId="{43DDF568-E8B0-454C-A745-F1F169499B2F}" type="pres">
      <dgm:prSet presAssocID="{A3D2E77E-5718-424B-BEC3-4431D41B4492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3C93248F-2024-49F7-8311-F065E54FD427}" type="pres">
      <dgm:prSet presAssocID="{A3D2E77E-5718-424B-BEC3-4431D41B4492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D33E1FF4-8EAD-4625-8BCA-17B7F0A75B3F}" type="pres">
      <dgm:prSet presAssocID="{A3D2E77E-5718-424B-BEC3-4431D41B4492}" presName="BalanceSpacing" presStyleCnt="0"/>
      <dgm:spPr/>
    </dgm:pt>
    <dgm:pt modelId="{63BC9F74-7329-4653-9B89-4447B8571A5E}" type="pres">
      <dgm:prSet presAssocID="{A3D2E77E-5718-424B-BEC3-4431D41B4492}" presName="BalanceSpacing1" presStyleCnt="0"/>
      <dgm:spPr/>
    </dgm:pt>
    <dgm:pt modelId="{2A8580A9-A699-4436-BAE2-9ACC4EAC931A}" type="pres">
      <dgm:prSet presAssocID="{DE0A8E60-2D25-41A4-91D6-0FEB10E3BA7C}" presName="Accent1Text" presStyleLbl="node1" presStyleIdx="5" presStyleCnt="6" custLinFactNeighborX="234" custLinFactNeighborY="-2468"/>
      <dgm:spPr/>
    </dgm:pt>
  </dgm:ptLst>
  <dgm:cxnLst>
    <dgm:cxn modelId="{5B03BE0B-83C8-4644-ACBE-ADF3A0282E7C}" type="presOf" srcId="{62A15D7F-06A8-4E09-8F0F-4A81232B6919}" destId="{18293910-48B0-4766-8741-9D7095146F5D}" srcOrd="0" destOrd="0" presId="urn:microsoft.com/office/officeart/2008/layout/AlternatingHexagons"/>
    <dgm:cxn modelId="{B3393216-C135-4E1E-83DE-7303D7F7924B}" type="presOf" srcId="{89A5B545-20B6-4BF3-9D44-30F7C48DFCCD}" destId="{0B864B01-B0A4-4B7F-963D-9E2E47D704F7}" srcOrd="0" destOrd="0" presId="urn:microsoft.com/office/officeart/2008/layout/AlternatingHexagons"/>
    <dgm:cxn modelId="{43783719-0762-4C48-8477-0920C9474D2F}" type="presOf" srcId="{A3D2E77E-5718-424B-BEC3-4431D41B4492}" destId="{43DDF568-E8B0-454C-A745-F1F169499B2F}" srcOrd="0" destOrd="0" presId="urn:microsoft.com/office/officeart/2008/layout/AlternatingHexagons"/>
    <dgm:cxn modelId="{58D4AA25-3C48-43E1-A27D-E544E6878815}" type="presOf" srcId="{09EDC630-E9B9-4B4C-A76C-55323464DC72}" destId="{769CB181-B355-4BA5-A628-45482AD35C0F}" srcOrd="0" destOrd="0" presId="urn:microsoft.com/office/officeart/2008/layout/AlternatingHexagons"/>
    <dgm:cxn modelId="{68064A3A-3FF9-44BF-825E-432FDC50DDBD}" srcId="{C7826407-DC28-42CE-B800-69FD2E56B14E}" destId="{B3AC90E1-2B81-4627-B3C5-18A43D8A9667}" srcOrd="0" destOrd="0" parTransId="{6139AA3D-8132-4A96-A07A-3E99158529F4}" sibTransId="{366B285B-AF80-4D1C-83CC-C6268CDCC74A}"/>
    <dgm:cxn modelId="{8DB4E45C-F3FF-4DCA-82E2-B92463A6BC20}" type="presOf" srcId="{AF950C20-273C-4D3A-918D-13351A6FAAC2}" destId="{3C93248F-2024-49F7-8311-F065E54FD427}" srcOrd="0" destOrd="0" presId="urn:microsoft.com/office/officeart/2008/layout/AlternatingHexagons"/>
    <dgm:cxn modelId="{69F7F16A-AB90-4201-9F29-8963998CF0CA}" srcId="{A3D2E77E-5718-424B-BEC3-4431D41B4492}" destId="{AF950C20-273C-4D3A-918D-13351A6FAAC2}" srcOrd="0" destOrd="0" parTransId="{5393787B-C134-4A89-AF80-ABF3B5A7413A}" sibTransId="{973B695C-EAF6-4038-804C-6D8522F2FC8D}"/>
    <dgm:cxn modelId="{DB38BE4B-3F1A-4B44-B89D-55B875C3BF32}" type="presOf" srcId="{C7826407-DC28-42CE-B800-69FD2E56B14E}" destId="{89BE2621-F54C-4B82-808D-1590062FF7B1}" srcOrd="0" destOrd="0" presId="urn:microsoft.com/office/officeart/2008/layout/AlternatingHexagons"/>
    <dgm:cxn modelId="{1660CB56-14CF-4FC1-A260-29AC231C7931}" srcId="{41C2C537-5B2B-47DA-AE7A-CB7801088937}" destId="{A3D2E77E-5718-424B-BEC3-4431D41B4492}" srcOrd="2" destOrd="0" parTransId="{9EC454A3-7626-4921-A4A3-93FA6CAE4C74}" sibTransId="{DE0A8E60-2D25-41A4-91D6-0FEB10E3BA7C}"/>
    <dgm:cxn modelId="{8C634457-5BE5-43B2-A64C-7BC4D1F87CA3}" type="presOf" srcId="{B3AC90E1-2B81-4627-B3C5-18A43D8A9667}" destId="{FE4C4281-8BBF-4D81-AE8F-F781E9C4A7AA}" srcOrd="0" destOrd="0" presId="urn:microsoft.com/office/officeart/2008/layout/AlternatingHexagons"/>
    <dgm:cxn modelId="{DA6A6580-6ED1-48DC-A23C-1FA6924FA7FB}" srcId="{09EDC630-E9B9-4B4C-A76C-55323464DC72}" destId="{62A15D7F-06A8-4E09-8F0F-4A81232B6919}" srcOrd="0" destOrd="0" parTransId="{B0CB41BD-BC55-4B5E-8CF9-9B9DBC3E34ED}" sibTransId="{D34DF115-1953-44CA-B2B9-73BB914141D6}"/>
    <dgm:cxn modelId="{D8A60A84-638D-4FB0-855B-0E82DE33BEED}" srcId="{41C2C537-5B2B-47DA-AE7A-CB7801088937}" destId="{09EDC630-E9B9-4B4C-A76C-55323464DC72}" srcOrd="0" destOrd="0" parTransId="{B47DBD4F-7742-4C6B-B748-CEE5D31FBA67}" sibTransId="{89A5B545-20B6-4BF3-9D44-30F7C48DFCCD}"/>
    <dgm:cxn modelId="{77CAE8BC-3EA9-4CCD-B597-3554C968D375}" type="presOf" srcId="{7DDCE7D1-725A-4776-80AB-FB19F3DC33CD}" destId="{782B53B1-2570-46E2-ACEE-8599895C3B9E}" srcOrd="0" destOrd="0" presId="urn:microsoft.com/office/officeart/2008/layout/AlternatingHexagons"/>
    <dgm:cxn modelId="{30B752C3-3907-4B41-84F1-D0FA2D3C8C71}" type="presOf" srcId="{DE0A8E60-2D25-41A4-91D6-0FEB10E3BA7C}" destId="{2A8580A9-A699-4436-BAE2-9ACC4EAC931A}" srcOrd="0" destOrd="0" presId="urn:microsoft.com/office/officeart/2008/layout/AlternatingHexagons"/>
    <dgm:cxn modelId="{7C7AF1D3-EF31-4FD7-B9F5-B47166AF9995}" srcId="{41C2C537-5B2B-47DA-AE7A-CB7801088937}" destId="{C7826407-DC28-42CE-B800-69FD2E56B14E}" srcOrd="1" destOrd="0" parTransId="{D7638861-0ED1-4B01-94E2-70949C432542}" sibTransId="{7DDCE7D1-725A-4776-80AB-FB19F3DC33CD}"/>
    <dgm:cxn modelId="{E60B94E4-BA8B-4F7E-9BE4-0278759A414C}" type="presOf" srcId="{41C2C537-5B2B-47DA-AE7A-CB7801088937}" destId="{06644323-EDE9-4F2F-9A5F-C786A540CFC7}" srcOrd="0" destOrd="0" presId="urn:microsoft.com/office/officeart/2008/layout/AlternatingHexagons"/>
    <dgm:cxn modelId="{EE2B4298-36E2-43FB-86F3-01298225A11B}" type="presParOf" srcId="{06644323-EDE9-4F2F-9A5F-C786A540CFC7}" destId="{FD001BE3-CB48-493D-AEE5-74B77DAFB5D8}" srcOrd="0" destOrd="0" presId="urn:microsoft.com/office/officeart/2008/layout/AlternatingHexagons"/>
    <dgm:cxn modelId="{2F2B83EF-679C-4FC2-944F-3FA80A1B2A1A}" type="presParOf" srcId="{FD001BE3-CB48-493D-AEE5-74B77DAFB5D8}" destId="{769CB181-B355-4BA5-A628-45482AD35C0F}" srcOrd="0" destOrd="0" presId="urn:microsoft.com/office/officeart/2008/layout/AlternatingHexagons"/>
    <dgm:cxn modelId="{DF3DA981-E0FD-48DF-B847-4914290A5D6F}" type="presParOf" srcId="{FD001BE3-CB48-493D-AEE5-74B77DAFB5D8}" destId="{18293910-48B0-4766-8741-9D7095146F5D}" srcOrd="1" destOrd="0" presId="urn:microsoft.com/office/officeart/2008/layout/AlternatingHexagons"/>
    <dgm:cxn modelId="{895982F2-7938-41AD-AD89-B8AF5856B00B}" type="presParOf" srcId="{FD001BE3-CB48-493D-AEE5-74B77DAFB5D8}" destId="{FAC275B2-31B1-44B3-8405-6E727FA9E40D}" srcOrd="2" destOrd="0" presId="urn:microsoft.com/office/officeart/2008/layout/AlternatingHexagons"/>
    <dgm:cxn modelId="{DF084963-D972-45DA-8A66-DE0B8FC2EC50}" type="presParOf" srcId="{FD001BE3-CB48-493D-AEE5-74B77DAFB5D8}" destId="{AEC2BB05-287F-4342-A99C-87CF3E6E3FB7}" srcOrd="3" destOrd="0" presId="urn:microsoft.com/office/officeart/2008/layout/AlternatingHexagons"/>
    <dgm:cxn modelId="{7D4E6FA5-3641-40F0-BA51-5A9BF34AD470}" type="presParOf" srcId="{FD001BE3-CB48-493D-AEE5-74B77DAFB5D8}" destId="{0B864B01-B0A4-4B7F-963D-9E2E47D704F7}" srcOrd="4" destOrd="0" presId="urn:microsoft.com/office/officeart/2008/layout/AlternatingHexagons"/>
    <dgm:cxn modelId="{CBC8B461-FD27-419F-8253-945E8BFFC755}" type="presParOf" srcId="{06644323-EDE9-4F2F-9A5F-C786A540CFC7}" destId="{919F2029-E9CB-4135-90D1-DE01E5EA366A}" srcOrd="1" destOrd="0" presId="urn:microsoft.com/office/officeart/2008/layout/AlternatingHexagons"/>
    <dgm:cxn modelId="{196EE77C-1B92-4531-A947-4DCDE6A647BB}" type="presParOf" srcId="{06644323-EDE9-4F2F-9A5F-C786A540CFC7}" destId="{20CC5AA9-FD27-43A5-9342-7FECD1C9F87C}" srcOrd="2" destOrd="0" presId="urn:microsoft.com/office/officeart/2008/layout/AlternatingHexagons"/>
    <dgm:cxn modelId="{0156A996-1D5E-453E-B7EE-DF2537B517F8}" type="presParOf" srcId="{20CC5AA9-FD27-43A5-9342-7FECD1C9F87C}" destId="{89BE2621-F54C-4B82-808D-1590062FF7B1}" srcOrd="0" destOrd="0" presId="urn:microsoft.com/office/officeart/2008/layout/AlternatingHexagons"/>
    <dgm:cxn modelId="{8BBA8A81-7551-47C0-B356-41DAD601327D}" type="presParOf" srcId="{20CC5AA9-FD27-43A5-9342-7FECD1C9F87C}" destId="{FE4C4281-8BBF-4D81-AE8F-F781E9C4A7AA}" srcOrd="1" destOrd="0" presId="urn:microsoft.com/office/officeart/2008/layout/AlternatingHexagons"/>
    <dgm:cxn modelId="{258E550E-F4E5-4148-A38F-596E2824D5F8}" type="presParOf" srcId="{20CC5AA9-FD27-43A5-9342-7FECD1C9F87C}" destId="{C672B8F5-042E-4833-BDFD-1CF8C5EC5063}" srcOrd="2" destOrd="0" presId="urn:microsoft.com/office/officeart/2008/layout/AlternatingHexagons"/>
    <dgm:cxn modelId="{FA4B45D2-39EF-40AF-B11C-9E092605F37A}" type="presParOf" srcId="{20CC5AA9-FD27-43A5-9342-7FECD1C9F87C}" destId="{DCA41946-78C1-4032-A0AE-9FD1E64A9C55}" srcOrd="3" destOrd="0" presId="urn:microsoft.com/office/officeart/2008/layout/AlternatingHexagons"/>
    <dgm:cxn modelId="{00F78E0E-6305-4FDB-BED6-F6EA30692FE1}" type="presParOf" srcId="{20CC5AA9-FD27-43A5-9342-7FECD1C9F87C}" destId="{782B53B1-2570-46E2-ACEE-8599895C3B9E}" srcOrd="4" destOrd="0" presId="urn:microsoft.com/office/officeart/2008/layout/AlternatingHexagons"/>
    <dgm:cxn modelId="{99166470-AC71-44B7-B6AD-01A9EC53CC26}" type="presParOf" srcId="{06644323-EDE9-4F2F-9A5F-C786A540CFC7}" destId="{0F0E6041-3D61-4DDE-A206-D3DBDA1324F3}" srcOrd="3" destOrd="0" presId="urn:microsoft.com/office/officeart/2008/layout/AlternatingHexagons"/>
    <dgm:cxn modelId="{84942F82-C409-4210-AABC-D2E1D9B1C61F}" type="presParOf" srcId="{06644323-EDE9-4F2F-9A5F-C786A540CFC7}" destId="{FBF69C30-8C5F-4EC0-B810-05B3B13D4B32}" srcOrd="4" destOrd="0" presId="urn:microsoft.com/office/officeart/2008/layout/AlternatingHexagons"/>
    <dgm:cxn modelId="{91F8D48E-B1F8-493D-8BB6-3DE1B9951832}" type="presParOf" srcId="{FBF69C30-8C5F-4EC0-B810-05B3B13D4B32}" destId="{43DDF568-E8B0-454C-A745-F1F169499B2F}" srcOrd="0" destOrd="0" presId="urn:microsoft.com/office/officeart/2008/layout/AlternatingHexagons"/>
    <dgm:cxn modelId="{804E9740-1ADA-411D-BF87-DFD21F640AB6}" type="presParOf" srcId="{FBF69C30-8C5F-4EC0-B810-05B3B13D4B32}" destId="{3C93248F-2024-49F7-8311-F065E54FD427}" srcOrd="1" destOrd="0" presId="urn:microsoft.com/office/officeart/2008/layout/AlternatingHexagons"/>
    <dgm:cxn modelId="{53159305-A131-4359-A416-168C8C9ABB7D}" type="presParOf" srcId="{FBF69C30-8C5F-4EC0-B810-05B3B13D4B32}" destId="{D33E1FF4-8EAD-4625-8BCA-17B7F0A75B3F}" srcOrd="2" destOrd="0" presId="urn:microsoft.com/office/officeart/2008/layout/AlternatingHexagons"/>
    <dgm:cxn modelId="{B89AC771-D369-48AB-999F-1F13813F9BF8}" type="presParOf" srcId="{FBF69C30-8C5F-4EC0-B810-05B3B13D4B32}" destId="{63BC9F74-7329-4653-9B89-4447B8571A5E}" srcOrd="3" destOrd="0" presId="urn:microsoft.com/office/officeart/2008/layout/AlternatingHexagons"/>
    <dgm:cxn modelId="{7F9B4563-B2B7-4378-B720-CA50BC9A562E}" type="presParOf" srcId="{FBF69C30-8C5F-4EC0-B810-05B3B13D4B32}" destId="{2A8580A9-A699-4436-BAE2-9ACC4EAC931A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9CB181-B355-4BA5-A628-45482AD35C0F}">
      <dsp:nvSpPr>
        <dsp:cNvPr id="0" name=""/>
        <dsp:cNvSpPr/>
      </dsp:nvSpPr>
      <dsp:spPr>
        <a:xfrm rot="5400000">
          <a:off x="2630104" y="97992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Korzystać z gotowych scenariuszy</a:t>
          </a:r>
          <a:endParaRPr lang="en-GB" sz="1200" kern="1200" dirty="0"/>
        </a:p>
      </dsp:txBody>
      <dsp:txXfrm rot="-5400000">
        <a:off x="2932264" y="234830"/>
        <a:ext cx="902150" cy="1036955"/>
      </dsp:txXfrm>
    </dsp:sp>
    <dsp:sp modelId="{18293910-48B0-4766-8741-9D7095146F5D}">
      <dsp:nvSpPr>
        <dsp:cNvPr id="0" name=""/>
        <dsp:cNvSpPr/>
      </dsp:nvSpPr>
      <dsp:spPr>
        <a:xfrm>
          <a:off x="4078426" y="301365"/>
          <a:ext cx="1681222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Tworzyć własne materiały bazując na temacie</a:t>
          </a:r>
          <a:endParaRPr lang="en-GB" sz="1200" kern="1200" dirty="0"/>
        </a:p>
      </dsp:txBody>
      <dsp:txXfrm>
        <a:off x="4078426" y="301365"/>
        <a:ext cx="1681222" cy="903882"/>
      </dsp:txXfrm>
    </dsp:sp>
    <dsp:sp modelId="{0B864B01-B0A4-4B7F-963D-9E2E47D704F7}">
      <dsp:nvSpPr>
        <dsp:cNvPr id="0" name=""/>
        <dsp:cNvSpPr/>
      </dsp:nvSpPr>
      <dsp:spPr>
        <a:xfrm rot="5400000">
          <a:off x="1214624" y="97992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Zapraszać ciekawych ludzi</a:t>
          </a:r>
          <a:endParaRPr lang="en-GB" sz="1500" kern="1200" dirty="0"/>
        </a:p>
      </dsp:txBody>
      <dsp:txXfrm rot="-5400000">
        <a:off x="1516784" y="234830"/>
        <a:ext cx="902150" cy="1036955"/>
      </dsp:txXfrm>
    </dsp:sp>
    <dsp:sp modelId="{89BE2621-F54C-4B82-808D-1590062FF7B1}">
      <dsp:nvSpPr>
        <dsp:cNvPr id="0" name=""/>
        <dsp:cNvSpPr/>
      </dsp:nvSpPr>
      <dsp:spPr>
        <a:xfrm rot="5400000">
          <a:off x="1919652" y="1376684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Korzystać z literatury dziecięcej</a:t>
          </a:r>
          <a:endParaRPr lang="en-GB" sz="1200" kern="1200" dirty="0"/>
        </a:p>
      </dsp:txBody>
      <dsp:txXfrm rot="-5400000">
        <a:off x="2221812" y="1513522"/>
        <a:ext cx="902150" cy="1036955"/>
      </dsp:txXfrm>
    </dsp:sp>
    <dsp:sp modelId="{FE4C4281-8BBF-4D81-AE8F-F781E9C4A7AA}">
      <dsp:nvSpPr>
        <dsp:cNvPr id="0" name=""/>
        <dsp:cNvSpPr/>
      </dsp:nvSpPr>
      <dsp:spPr>
        <a:xfrm>
          <a:off x="336351" y="1580058"/>
          <a:ext cx="1626989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Korzystać z gotowych materiałów filmowych na YT</a:t>
          </a:r>
          <a:endParaRPr lang="en-GB" sz="1200" kern="1200" dirty="0"/>
        </a:p>
      </dsp:txBody>
      <dsp:txXfrm>
        <a:off x="336351" y="1580058"/>
        <a:ext cx="1626989" cy="903882"/>
      </dsp:txXfrm>
    </dsp:sp>
    <dsp:sp modelId="{782B53B1-2570-46E2-ACEE-8599895C3B9E}">
      <dsp:nvSpPr>
        <dsp:cNvPr id="0" name=""/>
        <dsp:cNvSpPr/>
      </dsp:nvSpPr>
      <dsp:spPr>
        <a:xfrm rot="5400000">
          <a:off x="3305919" y="1394069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Prowadzić badania, ankiety, wywiady</a:t>
          </a:r>
          <a:endParaRPr lang="en-GB" sz="1500" kern="1200" dirty="0"/>
        </a:p>
      </dsp:txBody>
      <dsp:txXfrm rot="-5400000">
        <a:off x="3608079" y="1530907"/>
        <a:ext cx="902150" cy="1036955"/>
      </dsp:txXfrm>
    </dsp:sp>
    <dsp:sp modelId="{43DDF568-E8B0-454C-A745-F1F169499B2F}">
      <dsp:nvSpPr>
        <dsp:cNvPr id="0" name=""/>
        <dsp:cNvSpPr/>
      </dsp:nvSpPr>
      <dsp:spPr>
        <a:xfrm rot="5400000">
          <a:off x="2630104" y="2655377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Grać w gry planszowe lub tworzyć własne</a:t>
          </a:r>
          <a:endParaRPr lang="en-GB" sz="1200" kern="1200" dirty="0"/>
        </a:p>
      </dsp:txBody>
      <dsp:txXfrm rot="-5400000">
        <a:off x="2932264" y="2792215"/>
        <a:ext cx="902150" cy="1036955"/>
      </dsp:txXfrm>
    </dsp:sp>
    <dsp:sp modelId="{3C93248F-2024-49F7-8311-F065E54FD427}">
      <dsp:nvSpPr>
        <dsp:cNvPr id="0" name=""/>
        <dsp:cNvSpPr/>
      </dsp:nvSpPr>
      <dsp:spPr>
        <a:xfrm>
          <a:off x="4078426" y="2858751"/>
          <a:ext cx="1681222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Organizować wystawy, muzea, kiermasze i akcje charytatywne na terenie szkoły i w klasie</a:t>
          </a:r>
          <a:endParaRPr lang="en-GB" sz="1200" kern="1200" dirty="0"/>
        </a:p>
      </dsp:txBody>
      <dsp:txXfrm>
        <a:off x="4078426" y="2858751"/>
        <a:ext cx="1681222" cy="903882"/>
      </dsp:txXfrm>
    </dsp:sp>
    <dsp:sp modelId="{2A8580A9-A699-4436-BAE2-9ACC4EAC931A}">
      <dsp:nvSpPr>
        <dsp:cNvPr id="0" name=""/>
        <dsp:cNvSpPr/>
      </dsp:nvSpPr>
      <dsp:spPr>
        <a:xfrm rot="5400000">
          <a:off x="1217691" y="2618198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Odwiedzać z dziećmi ciekawe miejsca np. sklep, bank</a:t>
          </a:r>
          <a:endParaRPr lang="en-GB" sz="1400" kern="1200" dirty="0"/>
        </a:p>
      </dsp:txBody>
      <dsp:txXfrm rot="-5400000">
        <a:off x="1519851" y="2755036"/>
        <a:ext cx="902150" cy="10369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3077739" cy="471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3093" y="0"/>
            <a:ext cx="3077739" cy="471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38275" y="1173163"/>
            <a:ext cx="4225925" cy="3168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10248" y="4518203"/>
            <a:ext cx="5681980" cy="369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8917424"/>
            <a:ext cx="3077739" cy="471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3093" y="8917424"/>
            <a:ext cx="3077739" cy="471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" name="Google Shape;94;p1:notes"/>
          <p:cNvSpPr txBox="1">
            <a:spLocks noGrp="1"/>
          </p:cNvSpPr>
          <p:nvPr>
            <p:ph type="body" idx="1"/>
          </p:nvPr>
        </p:nvSpPr>
        <p:spPr>
          <a:xfrm>
            <a:off x="710248" y="4518203"/>
            <a:ext cx="5681980" cy="369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 </a:t>
            </a:r>
            <a:endParaRPr dirty="0"/>
          </a:p>
        </p:txBody>
      </p:sp>
      <p:sp>
        <p:nvSpPr>
          <p:cNvPr id="95" name="Google Shape;95;p1:notes"/>
          <p:cNvSpPr txBox="1">
            <a:spLocks noGrp="1"/>
          </p:cNvSpPr>
          <p:nvPr>
            <p:ph type="sldNum" idx="12"/>
          </p:nvPr>
        </p:nvSpPr>
        <p:spPr>
          <a:xfrm>
            <a:off x="4023093" y="8917424"/>
            <a:ext cx="3077739" cy="471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600" dirty="0"/>
          </a:p>
          <a:p>
            <a:endParaRPr lang="pl-PL" sz="1600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9577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9568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95E413-6B48-3D4E-13EB-504D9F155F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0CB00B60-172F-5479-4017-DF79187EB7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BD522E5E-6514-9869-426C-4C47C8A49B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7809914-A3CE-26A1-3517-A92110286B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8545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C370A-B816-42F4-9519-A1465276BEB1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1965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2" descr="Obraz1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lko tytuł" type="titleOnly">
  <p:cSld name="TITLE_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23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zawartość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24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główek sekcji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26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5" name="Google Shape;45;p2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6" name="Google Shape;46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ównanie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27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2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4" name="Google Shape;54;p2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2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awartość z podpisem" type="objTx">
  <p:cSld name="OBJECT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29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2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tekst pionowy" type="vertTx">
  <p:cSld name="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pionowy i tekst" type="vertTitleAndTx">
  <p:cSld name="VERTICAL_TITLE_AND_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3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D7A8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>
            <a:spLocks noGrp="1"/>
          </p:cNvSpPr>
          <p:nvPr>
            <p:ph type="ctrTitle"/>
          </p:nvPr>
        </p:nvSpPr>
        <p:spPr>
          <a:xfrm>
            <a:off x="115200" y="2116650"/>
            <a:ext cx="9028800" cy="30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ct val="91139"/>
            </a:pPr>
            <a:r>
              <a:rPr lang="pl-PL" sz="4000" b="1" dirty="0">
                <a:solidFill>
                  <a:srgbClr val="7030A0"/>
                </a:solidFill>
              </a:rPr>
              <a:t>Warsztaty metodyczne </a:t>
            </a:r>
            <a:br>
              <a:rPr lang="pl-PL" sz="2800" b="1" dirty="0">
                <a:solidFill>
                  <a:srgbClr val="7030A0"/>
                </a:solidFill>
              </a:rPr>
            </a:br>
            <a:r>
              <a:rPr lang="pl-PL" sz="2800" b="1" dirty="0">
                <a:solidFill>
                  <a:srgbClr val="7030A0"/>
                </a:solidFill>
              </a:rPr>
              <a:t>18 stycznia 2025 roku </a:t>
            </a:r>
            <a:br>
              <a:rPr lang="pl-PL" sz="2800" b="1" dirty="0"/>
            </a:br>
            <a:br>
              <a:rPr lang="pl-PL" sz="2400" b="1" dirty="0"/>
            </a:br>
            <a:r>
              <a:rPr lang="pl-PL" sz="2400" dirty="0">
                <a:solidFill>
                  <a:srgbClr val="7030A0"/>
                </a:solidFill>
              </a:rPr>
              <a:t>Projekt edukacyjny</a:t>
            </a:r>
            <a:br>
              <a:rPr lang="pl-PL" sz="2400" dirty="0">
                <a:solidFill>
                  <a:srgbClr val="7030A0"/>
                </a:solidFill>
              </a:rPr>
            </a:br>
            <a:r>
              <a:rPr lang="pl-PL" sz="2400" dirty="0">
                <a:solidFill>
                  <a:srgbClr val="7030A0"/>
                </a:solidFill>
              </a:rPr>
              <a:t> „Myślę, decyduję, działam  – finanse dla najmłodszych. 3 edycja”</a:t>
            </a:r>
            <a:endParaRPr sz="2400" dirty="0">
              <a:solidFill>
                <a:srgbClr val="7030A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6595"/>
              <a:buFont typeface="Calibri"/>
              <a:buNone/>
            </a:pPr>
            <a:endParaRPr sz="2400" b="1" i="1" dirty="0">
              <a:solidFill>
                <a:srgbClr val="7030A0"/>
              </a:solidFill>
            </a:endParaRPr>
          </a:p>
        </p:txBody>
      </p:sp>
      <p:pic>
        <p:nvPicPr>
          <p:cNvPr id="3" name="Obraz 2" descr="Obraz zawierający tekst, Czcionka, zrzut ekranu, logo&#10;&#10;Opis wygenerowany automatycznie">
            <a:extLst>
              <a:ext uri="{FF2B5EF4-FFF2-40B4-BE49-F238E27FC236}">
                <a16:creationId xmlns:a16="http://schemas.microsoft.com/office/drawing/2014/main" id="{714EFEC1-E324-63A7-0397-C92880BAB9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708" y="4917989"/>
            <a:ext cx="7480096" cy="151471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E71F31-6954-B910-1951-9A4F45CA9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551" y="2696562"/>
            <a:ext cx="8229600" cy="1143000"/>
          </a:xfrm>
        </p:spPr>
        <p:txBody>
          <a:bodyPr/>
          <a:lstStyle/>
          <a:p>
            <a:r>
              <a:rPr lang="pl-PL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Treści ekonomiczne </a:t>
            </a:r>
          </a:p>
        </p:txBody>
      </p:sp>
    </p:spTree>
    <p:extLst>
      <p:ext uri="{BB962C8B-B14F-4D97-AF65-F5344CB8AC3E}">
        <p14:creationId xmlns:p14="http://schemas.microsoft.com/office/powerpoint/2010/main" val="1006299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902690"/>
            <a:ext cx="8229600" cy="4304011"/>
          </a:xfrm>
        </p:spPr>
        <p:txBody>
          <a:bodyPr>
            <a:normAutofit fontScale="90000"/>
          </a:bodyPr>
          <a:lstStyle/>
          <a:p>
            <a:br>
              <a:rPr lang="pl-PL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 III</a:t>
            </a:r>
            <a:br>
              <a:rPr lang="pl-PL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7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Gospodarstwo domowe</a:t>
            </a:r>
            <a:br>
              <a:rPr lang="pl-PL" sz="27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sz="27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sz="27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700" dirty="0">
                <a:solidFill>
                  <a:schemeClr val="tx1"/>
                </a:solidFill>
              </a:rPr>
              <a:t>Gospodarstwo domowe to, zespół osób spokrewnionych bądź niespokrewnionych mieszkających razem i wspólnie utrzymujących się.</a:t>
            </a:r>
            <a:br>
              <a:rPr lang="pl-PL" sz="2700" dirty="0">
                <a:solidFill>
                  <a:schemeClr val="tx1"/>
                </a:solidFill>
              </a:rPr>
            </a:br>
            <a:r>
              <a:rPr lang="pl-PL" sz="2700" dirty="0">
                <a:solidFill>
                  <a:schemeClr val="tx1"/>
                </a:solidFill>
              </a:rPr>
              <a:t> 			</a:t>
            </a:r>
            <a:br>
              <a:rPr lang="pl-PL" sz="2700" dirty="0">
                <a:solidFill>
                  <a:schemeClr val="tx1"/>
                </a:solidFill>
              </a:rPr>
            </a:br>
            <a:br>
              <a:rPr lang="pl-PL" sz="2700" dirty="0">
                <a:solidFill>
                  <a:schemeClr val="tx1"/>
                </a:solidFill>
              </a:rPr>
            </a:br>
            <a:r>
              <a:rPr lang="pl-PL" sz="2700" dirty="0">
                <a:solidFill>
                  <a:schemeClr val="tx1"/>
                </a:solidFill>
              </a:rPr>
              <a:t>[Główny Urząd Statystyczny]</a:t>
            </a:r>
            <a:br>
              <a:rPr lang="pl-PL" sz="2800" dirty="0">
                <a:solidFill>
                  <a:schemeClr val="tx1"/>
                </a:solidFill>
              </a:rPr>
            </a:br>
            <a:br>
              <a:rPr lang="pl-PL" sz="2700" dirty="0">
                <a:solidFill>
                  <a:schemeClr val="tx1"/>
                </a:solidFill>
              </a:rPr>
            </a:b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0223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7552CA-2235-0AD6-0073-0CF8E391B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CA4194-78B9-925C-9C7F-6A1697F5D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61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Treści ekonomiczne </a:t>
            </a:r>
            <a:br>
              <a:rPr lang="pl-PL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Potrzeba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0A26F631-69F4-984F-61BB-6FB8F66A7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AB0A9AC-907A-0654-79F6-8712B1E4F248}"/>
              </a:ext>
            </a:extLst>
          </p:cNvPr>
          <p:cNvSpPr txBox="1"/>
          <p:nvPr/>
        </p:nvSpPr>
        <p:spPr>
          <a:xfrm>
            <a:off x="790833" y="1853514"/>
            <a:ext cx="7895968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/>
              <a:t>aktualny stan charakteryzujący się niespełnieniem określonych ważnych warunków (nauki społeczne)</a:t>
            </a:r>
          </a:p>
          <a:p>
            <a:endParaRPr lang="pl-PL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/>
              <a:t>subiektywnie odczuwana rozbieżność pomiędzy status quo a stanem pożądanym (ekonomia)</a:t>
            </a:r>
          </a:p>
          <a:p>
            <a:endParaRPr lang="pl-PL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/>
              <a:t>odczuwalny brak czegoś, co jest nam niezbędne do pozostawania przy życiu, do rozwoju, zachowania równowagi psychicznej</a:t>
            </a:r>
          </a:p>
          <a:p>
            <a:endParaRPr lang="pl-PL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/>
              <a:t>Potrzeba = brak czegoś, niewystarczająca ilość </a:t>
            </a:r>
          </a:p>
        </p:txBody>
      </p:sp>
    </p:spTree>
    <p:extLst>
      <p:ext uri="{BB962C8B-B14F-4D97-AF65-F5344CB8AC3E}">
        <p14:creationId xmlns:p14="http://schemas.microsoft.com/office/powerpoint/2010/main" val="307864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296144"/>
          </a:xfrm>
        </p:spPr>
        <p:txBody>
          <a:bodyPr>
            <a:normAutofit/>
          </a:bodyPr>
          <a:lstStyle/>
          <a:p>
            <a:r>
              <a:rPr lang="pl-PL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Nauczając treści ekonomicznych można: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55576" y="3749899"/>
            <a:ext cx="3740224" cy="2376264"/>
          </a:xfrm>
        </p:spPr>
        <p:txBody>
          <a:bodyPr/>
          <a:lstStyle/>
          <a:p>
            <a:pPr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36DFC2C-F0D8-46DB-971B-E64BC9B00264}"/>
              </a:ext>
            </a:extLst>
          </p:cNvPr>
          <p:cNvGraphicFramePr/>
          <p:nvPr/>
        </p:nvGraphicFramePr>
        <p:xfrm>
          <a:off x="1600202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1131785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27806</TotalTime>
  <Words>198</Words>
  <Application>Microsoft Office PowerPoint</Application>
  <PresentationFormat>Pokaz na ekranie (4:3)</PresentationFormat>
  <Paragraphs>32</Paragraphs>
  <Slides>5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Motyw pakietu Office</vt:lpstr>
      <vt:lpstr>Warsztaty metodyczne  18 stycznia 2025 roku   Projekt edukacyjny  „Myślę, decyduję, działam  – finanse dla najmłodszych. 3 edycja” </vt:lpstr>
      <vt:lpstr>Treści ekonomiczne </vt:lpstr>
      <vt:lpstr>  Projekt III Gospodarstwo domowe   Gospodarstwo domowe to, zespół osób spokrewnionych bądź niespokrewnionych mieszkających razem i wspólnie utrzymujących się.       [Główny Urząd Statystyczny]  </vt:lpstr>
      <vt:lpstr>Treści ekonomiczne  Potrzeba</vt:lpstr>
      <vt:lpstr>Nauczając treści ekonomicznych można: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edukacyjny  „Myślę, decyduję, działam  – finanse dla najmłodszych.2 edycja”  Warsztaty metodyczne 18.03.2021 r.</dc:title>
  <dc:creator>Magdalena Boryna</dc:creator>
  <cp:lastModifiedBy>Magdalena  Nastrabasz</cp:lastModifiedBy>
  <cp:revision>29</cp:revision>
  <cp:lastPrinted>2025-01-15T13:03:43Z</cp:lastPrinted>
  <dcterms:created xsi:type="dcterms:W3CDTF">2013-01-23T08:37:46Z</dcterms:created>
  <dcterms:modified xsi:type="dcterms:W3CDTF">2025-02-19T08:56:32Z</dcterms:modified>
</cp:coreProperties>
</file>